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0" r:id="rId3"/>
    <p:sldId id="274" r:id="rId4"/>
    <p:sldId id="273" r:id="rId5"/>
    <p:sldId id="275" r:id="rId6"/>
    <p:sldId id="276" r:id="rId7"/>
    <p:sldId id="27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45" d="100"/>
          <a:sy n="45" d="100"/>
        </p:scale>
        <p:origin x="63" y="12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3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 &amp; Subtraction of Polynomials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985883" y="977900"/>
                <a:ext cx="10220234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)+</m:t>
                    </m:r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883" y="977900"/>
                <a:ext cx="10220234" cy="849720"/>
              </a:xfrm>
              <a:prstGeom prst="rect">
                <a:avLst/>
              </a:prstGeom>
              <a:blipFill>
                <a:blip r:embed="rId2"/>
                <a:stretch>
                  <a:fillRect b="-2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985883" y="977900"/>
                <a:ext cx="10005688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)+</m:t>
                    </m:r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883" y="977900"/>
                <a:ext cx="10005688" cy="849720"/>
              </a:xfrm>
              <a:prstGeom prst="rect">
                <a:avLst/>
              </a:prstGeom>
              <a:blipFill>
                <a:blip r:embed="rId2"/>
                <a:stretch>
                  <a:fillRect b="-2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704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PAnswers">
            <a:extLst>
              <a:ext uri="{FF2B5EF4-FFF2-40B4-BE49-F238E27FC236}">
                <a16:creationId xmlns:a16="http://schemas.microsoft.com/office/drawing/2014/main" id="{5E2D4F5A-ACB6-4DB9-9025-8C7524C98C48}"/>
              </a:ext>
            </a:extLst>
          </p:cNvPr>
          <p:cNvSpPr>
            <a:spLocks noGrp="1" noChangeArrowheads="1"/>
          </p:cNvSpPr>
          <p:nvPr>
            <p:ph type="body" idx="4294967295"/>
            <p:custDataLst>
              <p:tags r:id="rId2"/>
            </p:custDataLst>
          </p:nvPr>
        </p:nvSpPr>
        <p:spPr>
          <a:xfrm>
            <a:off x="327313" y="1806287"/>
            <a:ext cx="5276850" cy="4114800"/>
          </a:xfrm>
        </p:spPr>
        <p:txBody>
          <a:bodyPr>
            <a:normAutofit lnSpcReduction="10000"/>
          </a:bodyPr>
          <a:lstStyle/>
          <a:p>
            <a:pPr marL="1143000" indent="-1143000">
              <a:buFont typeface="+mj-lt"/>
              <a:buAutoNum type="alphaUcPeriod"/>
            </a:pPr>
            <a:r>
              <a:rPr lang="en-US" altLang="en-US" sz="6600" dirty="0"/>
              <a:t>3a – 9b</a:t>
            </a:r>
          </a:p>
          <a:p>
            <a:pPr marL="1143000" lvl="0" indent="-1143000">
              <a:buClr>
                <a:srgbClr val="99CB38"/>
              </a:buClr>
              <a:buFont typeface="+mj-lt"/>
              <a:buAutoNum type="alphaUcPeriod"/>
            </a:pP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3a + 3b</a:t>
            </a:r>
          </a:p>
          <a:p>
            <a:pPr marL="1143000" lvl="0" indent="-1143000">
              <a:buClr>
                <a:srgbClr val="99CB38"/>
              </a:buClr>
              <a:buFont typeface="+mj-lt"/>
              <a:buAutoNum type="alphaUcPeriod"/>
            </a:pP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7a + 3b</a:t>
            </a:r>
            <a:endParaRPr lang="en-US" altLang="en-US" sz="800" b="1" dirty="0">
              <a:solidFill>
                <a:prstClr val="black">
                  <a:lumMod val="75000"/>
                  <a:lumOff val="2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0" lvl="0" indent="-1143000">
              <a:buClr>
                <a:srgbClr val="99CB38"/>
              </a:buClr>
              <a:buFont typeface="+mj-lt"/>
              <a:buAutoNum type="alphaUcPeriod"/>
            </a:pP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7a </a:t>
            </a:r>
            <a:r>
              <a:rPr lang="en-US" altLang="en-US" sz="6600" dirty="0"/>
              <a:t>–</a:t>
            </a: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3b</a:t>
            </a:r>
            <a:endParaRPr lang="en-US" altLang="en-US" sz="800" b="1" dirty="0">
              <a:solidFill>
                <a:prstClr val="black">
                  <a:lumMod val="75000"/>
                  <a:lumOff val="2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0" indent="-1143000">
              <a:buFont typeface="+mj-lt"/>
              <a:buAutoNum type="alphaUcPeriod"/>
            </a:pPr>
            <a:endParaRPr lang="en-US" altLang="en-US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C504C06-7C99-4D5E-984C-1DC7F8704A8B}"/>
              </a:ext>
            </a:extLst>
          </p:cNvPr>
          <p:cNvCxnSpPr>
            <a:cxnSpLocks/>
          </p:cNvCxnSpPr>
          <p:nvPr/>
        </p:nvCxnSpPr>
        <p:spPr>
          <a:xfrm>
            <a:off x="0" y="144780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0381CB85-851D-4FBE-BEF1-452CAFB2E98C}"/>
              </a:ext>
            </a:extLst>
          </p:cNvPr>
          <p:cNvSpPr/>
          <p:nvPr/>
        </p:nvSpPr>
        <p:spPr>
          <a:xfrm>
            <a:off x="2541982" y="160561"/>
            <a:ext cx="710803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(5a – 3b) + (2a + 6b)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Subtracting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497768" y="1227282"/>
                <a:ext cx="11196463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)−</m:t>
                    </m:r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𝒘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68" y="1227282"/>
                <a:ext cx="11196463" cy="849720"/>
              </a:xfrm>
              <a:prstGeom prst="rect">
                <a:avLst/>
              </a:prstGeom>
              <a:blipFill>
                <a:blip r:embed="rId2"/>
                <a:stretch>
                  <a:fillRect b="-2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9798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Subtracting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985883" y="1185718"/>
                <a:ext cx="9922332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)−</m:t>
                    </m:r>
                  </m:oMath>
                </a14:m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883" y="1185718"/>
                <a:ext cx="9922332" cy="849720"/>
              </a:xfrm>
              <a:prstGeom prst="rect">
                <a:avLst/>
              </a:prstGeom>
              <a:blipFill>
                <a:blip r:embed="rId2"/>
                <a:stretch>
                  <a:fillRect b="-2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7710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EA5E6F2-E08C-4A6F-8C97-03E00758E6C6}"/>
              </a:ext>
            </a:extLst>
          </p:cNvPr>
          <p:cNvCxnSpPr>
            <a:cxnSpLocks/>
          </p:cNvCxnSpPr>
          <p:nvPr/>
        </p:nvCxnSpPr>
        <p:spPr>
          <a:xfrm>
            <a:off x="0" y="129540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531DDEC9-9B24-4E06-9867-572D01A2AC49}"/>
              </a:ext>
            </a:extLst>
          </p:cNvPr>
          <p:cNvSpPr/>
          <p:nvPr/>
        </p:nvSpPr>
        <p:spPr>
          <a:xfrm>
            <a:off x="2541982" y="110999"/>
            <a:ext cx="710803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(5a – 3b) – (2a + 6b)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PAnswers">
            <a:extLst>
              <a:ext uri="{FF2B5EF4-FFF2-40B4-BE49-F238E27FC236}">
                <a16:creationId xmlns:a16="http://schemas.microsoft.com/office/drawing/2014/main" id="{E3EE66C4-E8F4-4D41-902E-9E541F10705D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>
          <a:xfrm>
            <a:off x="327313" y="1806287"/>
            <a:ext cx="5276850" cy="4114800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0" indent="-1143000">
              <a:buFont typeface="+mj-lt"/>
              <a:buAutoNum type="alphaUcPeriod"/>
            </a:pPr>
            <a:r>
              <a:rPr lang="en-US" altLang="en-US" sz="6600" dirty="0"/>
              <a:t>3a – 9b</a:t>
            </a:r>
          </a:p>
          <a:p>
            <a:pPr marL="1143000" indent="-1143000">
              <a:buClr>
                <a:srgbClr val="99CB38"/>
              </a:buClr>
              <a:buFont typeface="+mj-lt"/>
              <a:buAutoNum type="alphaUcPeriod"/>
            </a:pP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3a + 3b</a:t>
            </a:r>
          </a:p>
          <a:p>
            <a:pPr marL="1143000" indent="-1143000">
              <a:buClr>
                <a:srgbClr val="99CB38"/>
              </a:buClr>
              <a:buFont typeface="+mj-lt"/>
              <a:buAutoNum type="alphaUcPeriod"/>
            </a:pP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7a + 3b</a:t>
            </a:r>
            <a:endParaRPr lang="en-US" altLang="en-US" sz="800" b="1" dirty="0">
              <a:solidFill>
                <a:prstClr val="black">
                  <a:lumMod val="75000"/>
                  <a:lumOff val="2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0" indent="-1143000">
              <a:buClr>
                <a:srgbClr val="99CB38"/>
              </a:buClr>
              <a:buFont typeface="+mj-lt"/>
              <a:buAutoNum type="alphaUcPeriod"/>
            </a:pP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7a </a:t>
            </a:r>
            <a:r>
              <a:rPr lang="en-US" altLang="en-US" sz="6600" dirty="0"/>
              <a:t>–</a:t>
            </a:r>
            <a:r>
              <a:rPr lang="en-US" altLang="en-US" sz="6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3b</a:t>
            </a:r>
            <a:endParaRPr lang="en-US" altLang="en-US" sz="800" b="1" dirty="0">
              <a:solidFill>
                <a:prstClr val="black">
                  <a:lumMod val="75000"/>
                  <a:lumOff val="2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0" indent="-1143000">
              <a:buFont typeface="+mj-lt"/>
              <a:buAutoNum type="alphaUcPeriod"/>
            </a:pPr>
            <a:endParaRPr lang="en-US" altLang="en-US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40973482578148D6B1BFDEC40700BB07"/>
  <p:tag name="SLIDETYPE" val="Q"/>
  <p:tag name="DEMOGRAPHIC" val="False"/>
  <p:tag name="SPEEDSCORING" val="False"/>
  <p:tag name="SLIDEORDER" val="5"/>
  <p:tag name="SLIDEGUID" val="68D1E05EDF104403B75AF00AD6C40C5A"/>
  <p:tag name="RESPONSESGATHERED" val="False"/>
  <p:tag name="VALUES" val="Incorrect¤Incorrect¤Incorrect¤Correct"/>
  <p:tag name="QUESTIONALIAS" val="Factor 20x2 - 24xy"/>
  <p:tag name="ANSWERSALIAS" val="x(20 – 24y)¤2x(10x – 12y)¤4(5x2 – 6xy)¤4x(5x – 6y)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53"/>
  <p:tag name="FONTSIZE" val="32"/>
  <p:tag name="BULLETTYPE" val="ppBulletArabicPeriod"/>
  <p:tag name="ANSWERTEXT" val="x(20 – 24y)&#10;2x(10x – 12y)&#10;4(5x2 – 6xy)&#10;4x(5x – 6y)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40973482578148D6B1BFDEC40700BB07"/>
  <p:tag name="SLIDETYPE" val="Q"/>
  <p:tag name="DEMOGRAPHIC" val="False"/>
  <p:tag name="SPEEDSCORING" val="False"/>
  <p:tag name="SLIDEORDER" val="4"/>
  <p:tag name="SLIDEGUID" val="A9A8EACA3FE24BEEB4A8B3FAAD281DC6"/>
  <p:tag name="VALUES" val="Incorrect¤Incorrect¤Correct¤Incorrect"/>
  <p:tag name="QUESTIONALIAS" val="Factor 16xy2 - 24y2z + 40y2"/>
  <p:tag name="ANSWERSALIAS" val="2y2(8x – 12z + 20)¤4y2(4x – 6z + 10)¤8y2(2x - 3z + 5)¤8xy2z(2 – 3 + 5)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53"/>
  <p:tag name="FONTSIZE" val="32"/>
  <p:tag name="BULLETTYPE" val="ppBulletArabicPeriod"/>
  <p:tag name="ANSWERTEXT" val="x(20 – 24y)&#10;2x(10x – 12y)&#10;4(5x2 – 6xy)&#10;4x(5x – 6y)"/>
</p:tagLst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109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Cambria Math</vt:lpstr>
      <vt:lpstr>Retrospect</vt:lpstr>
      <vt:lpstr>Unit 3 Addition &amp; Subtraction of Polynomials</vt:lpstr>
      <vt:lpstr>Adding Polynomials</vt:lpstr>
      <vt:lpstr>Adding Polynomials</vt:lpstr>
      <vt:lpstr>PowerPoint Presentation</vt:lpstr>
      <vt:lpstr>Subtracting Polynomials</vt:lpstr>
      <vt:lpstr>Subtracting Polynomials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11</cp:revision>
  <dcterms:created xsi:type="dcterms:W3CDTF">2018-08-29T02:57:50Z</dcterms:created>
  <dcterms:modified xsi:type="dcterms:W3CDTF">2019-08-22T12:53:11Z</dcterms:modified>
</cp:coreProperties>
</file>